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6" r:id="rId3"/>
    <p:sldId id="265" r:id="rId4"/>
    <p:sldId id="267" r:id="rId5"/>
    <p:sldId id="269" r:id="rId6"/>
    <p:sldId id="268" r:id="rId7"/>
    <p:sldId id="270" r:id="rId8"/>
    <p:sldId id="271" r:id="rId9"/>
    <p:sldId id="272" r:id="rId10"/>
  </p:sldIdLst>
  <p:sldSz cx="9144000" cy="6858000" type="screen4x3"/>
  <p:notesSz cx="6858000" cy="9144000"/>
  <p:photoAlbum showCaptions="1" layout="1pic" frame="frameStyle6"/>
  <p:custDataLst>
    <p:tags r:id="rId11"/>
  </p:custDataLst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8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5" d="100"/>
        <a:sy n="5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C1ADE-0542-497F-915F-6E86388F25CA}" type="datetimeFigureOut">
              <a:rPr lang="sl-SI" smtClean="0"/>
              <a:t>30.3.2012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15B7B17-FD4A-4113-A3A3-2158D20097F3}" type="slidenum">
              <a:rPr lang="sl-SI" smtClean="0"/>
              <a:t>‹#›</a:t>
            </a:fld>
            <a:endParaRPr lang="sl-SI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 advClick="0" advTm="6600">
        <p14:switch dir="r"/>
      </p:transition>
    </mc:Choice>
    <mc:Fallback>
      <p:transition spd="slow" advClick="0" advTm="66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C1ADE-0542-497F-915F-6E86388F25CA}" type="datetimeFigureOut">
              <a:rPr lang="sl-SI" smtClean="0"/>
              <a:t>30.3.2012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B7B17-FD4A-4113-A3A3-2158D20097F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 advClick="0" advTm="6600">
        <p14:switch dir="r"/>
      </p:transition>
    </mc:Choice>
    <mc:Fallback>
      <p:transition spd="slow" advClick="0" advTm="66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C1ADE-0542-497F-915F-6E86388F25CA}" type="datetimeFigureOut">
              <a:rPr lang="sl-SI" smtClean="0"/>
              <a:t>30.3.2012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B7B17-FD4A-4113-A3A3-2158D20097F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 advClick="0" advTm="6600">
        <p14:switch dir="r"/>
      </p:transition>
    </mc:Choice>
    <mc:Fallback>
      <p:transition spd="slow" advClick="0" advTm="66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C1ADE-0542-497F-915F-6E86388F25CA}" type="datetimeFigureOut">
              <a:rPr lang="sl-SI" smtClean="0"/>
              <a:t>30.3.2012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B7B17-FD4A-4113-A3A3-2158D20097F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 advClick="0" advTm="6600">
        <p14:switch dir="r"/>
      </p:transition>
    </mc:Choice>
    <mc:Fallback>
      <p:transition spd="slow" advClick="0" advTm="66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C1ADE-0542-497F-915F-6E86388F25CA}" type="datetimeFigureOut">
              <a:rPr lang="sl-SI" smtClean="0"/>
              <a:t>30.3.2012</a:t>
            </a:fld>
            <a:endParaRPr lang="sl-SI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B7B17-FD4A-4113-A3A3-2158D20097F3}" type="slidenum">
              <a:rPr lang="sl-SI" smtClean="0"/>
              <a:t>‹#›</a:t>
            </a:fld>
            <a:endParaRPr lang="sl-S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 advClick="0" advTm="6600">
        <p14:switch dir="r"/>
      </p:transition>
    </mc:Choice>
    <mc:Fallback>
      <p:transition spd="slow" advClick="0" advTm="66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C1ADE-0542-497F-915F-6E86388F25CA}" type="datetimeFigureOut">
              <a:rPr lang="sl-SI" smtClean="0"/>
              <a:t>30.3.2012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B7B17-FD4A-4113-A3A3-2158D20097F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 advClick="0" advTm="6600">
        <p14:switch dir="r"/>
      </p:transition>
    </mc:Choice>
    <mc:Fallback>
      <p:transition spd="slow" advClick="0" advTm="66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C1ADE-0542-497F-915F-6E86388F25CA}" type="datetimeFigureOut">
              <a:rPr lang="sl-SI" smtClean="0"/>
              <a:t>30.3.2012</a:t>
            </a:fld>
            <a:endParaRPr lang="sl-S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B7B17-FD4A-4113-A3A3-2158D20097F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 advClick="0" advTm="6600">
        <p14:switch dir="r"/>
      </p:transition>
    </mc:Choice>
    <mc:Fallback>
      <p:transition spd="slow" advClick="0" advTm="66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C1ADE-0542-497F-915F-6E86388F25CA}" type="datetimeFigureOut">
              <a:rPr lang="sl-SI" smtClean="0"/>
              <a:t>30.3.2012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B7B17-FD4A-4113-A3A3-2158D20097F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 advClick="0" advTm="6600">
        <p14:switch dir="r"/>
      </p:transition>
    </mc:Choice>
    <mc:Fallback>
      <p:transition spd="slow" advClick="0" advTm="66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C1ADE-0542-497F-915F-6E86388F25CA}" type="datetimeFigureOut">
              <a:rPr lang="sl-SI" smtClean="0"/>
              <a:t>30.3.2012</a:t>
            </a:fld>
            <a:endParaRPr lang="sl-S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B7B17-FD4A-4113-A3A3-2158D20097F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 advClick="0" advTm="6600">
        <p14:switch dir="r"/>
      </p:transition>
    </mc:Choice>
    <mc:Fallback>
      <p:transition spd="slow" advClick="0" advTm="66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C1ADE-0542-497F-915F-6E86388F25CA}" type="datetimeFigureOut">
              <a:rPr lang="sl-SI" smtClean="0"/>
              <a:t>30.3.2012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B7B17-FD4A-4113-A3A3-2158D20097F3}" type="slidenum">
              <a:rPr lang="sl-SI" smtClean="0"/>
              <a:t>‹#›</a:t>
            </a:fld>
            <a:endParaRPr lang="sl-SI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 advClick="0" advTm="6600">
        <p14:switch dir="r"/>
      </p:transition>
    </mc:Choice>
    <mc:Fallback>
      <p:transition spd="slow" advClick="0" advTm="66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C1ADE-0542-497F-915F-6E86388F25CA}" type="datetimeFigureOut">
              <a:rPr lang="sl-SI" smtClean="0"/>
              <a:t>30.3.2012</a:t>
            </a:fld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B7B17-FD4A-4113-A3A3-2158D20097F3}" type="slidenum">
              <a:rPr lang="sl-SI" smtClean="0"/>
              <a:t>‹#›</a:t>
            </a:fld>
            <a:endParaRPr lang="sl-SI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 advClick="0" advTm="6600">
        <p14:switch dir="r"/>
      </p:transition>
    </mc:Choice>
    <mc:Fallback>
      <p:transition spd="slow" advClick="0" advTm="66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ECC1ADE-0542-497F-915F-6E86388F25CA}" type="datetimeFigureOut">
              <a:rPr lang="sl-SI" smtClean="0"/>
              <a:t>30.3.2012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15B7B17-FD4A-4113-A3A3-2158D20097F3}" type="slidenum">
              <a:rPr lang="sl-SI" smtClean="0"/>
              <a:t>‹#›</a:t>
            </a:fld>
            <a:endParaRPr lang="sl-SI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Requires="p14">
      <p:transition spd="slow" p14:dur="1100" advClick="0" advTm="6600">
        <p14:switch dir="r"/>
      </p:transition>
    </mc:Choice>
    <mc:Fallback>
      <p:transition spd="slow" advClick="0" advTm="66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sl-SI" dirty="0" smtClean="0"/>
              <a:t>Nataša</a:t>
            </a:r>
            <a:endParaRPr lang="sl-SI" dirty="0"/>
          </a:p>
        </p:txBody>
      </p:sp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smtClean="0"/>
              <a:t>Album s fotografijami</a:t>
            </a:r>
            <a:endParaRPr lang="sl-SI"/>
          </a:p>
        </p:txBody>
      </p:sp>
      <p:pic>
        <p:nvPicPr>
          <p:cNvPr id="4" name="Ozadje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952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 advClick="0" advTm="6600">
        <p14:switch dir="r"/>
      </p:transition>
    </mc:Choice>
    <mc:Fallback>
      <p:transition spd="slow" advClick="0" advTm="66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kupina 4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3" name="Slika 2" descr="Jesensko listje"/>
            <p:cNvPicPr>
              <a:picLocks noRot="1" noChangeAspect="1" noMove="1" noResize="1"/>
            </p:cNvPicPr>
            <p:nvPr isPhoto="1"/>
          </p:nvPicPr>
          <p:blipFill>
            <a:blip r:embed="rId2" cstate="email">
              <a:lum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4" name="Pravokotnik 3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sl-SI" sz="2400" smtClean="0"/>
                <a:t>Jesensko listje</a:t>
              </a:r>
              <a:endParaRPr lang="sl-SI" sz="2400"/>
            </a:p>
          </p:txBody>
        </p:sp>
      </p:grpSp>
    </p:spTree>
    <p:extLst>
      <p:ext uri="{BB962C8B-B14F-4D97-AF65-F5344CB8AC3E}">
        <p14:creationId xmlns:p14="http://schemas.microsoft.com/office/powerpoint/2010/main" val="3066657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 advClick="0" advTm="6600">
        <p14:switch dir="r"/>
      </p:transition>
    </mc:Choice>
    <mc:Fallback>
      <p:transition spd="slow" advClick="0" advTm="66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kupina 4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3" name="Slika 2" descr="drevo"/>
            <p:cNvPicPr>
              <a:picLocks noRot="1" noChangeAspect="1" noMove="1" noResize="1"/>
            </p:cNvPicPr>
            <p:nvPr isPhoto="1"/>
          </p:nvPicPr>
          <p:blipFill>
            <a:blip r:embed="rId2" cstate="email">
              <a:lum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4" name="Pravokotnik 3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sl-SI" sz="2400" dirty="0"/>
                <a:t>D</a:t>
              </a:r>
              <a:r>
                <a:rPr lang="sl-SI" sz="2400" dirty="0" smtClean="0"/>
                <a:t>revo</a:t>
              </a:r>
              <a:endParaRPr lang="sl-SI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44791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 advClick="0" advTm="6600">
        <p14:switch dir="r"/>
      </p:transition>
    </mc:Choice>
    <mc:Fallback>
      <p:transition spd="slow" advClick="0" advTm="66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kupina 4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3" name="Slika 2" descr="Brzice"/>
            <p:cNvPicPr>
              <a:picLocks noRot="1" noChangeAspect="1" noMove="1" noResize="1"/>
            </p:cNvPicPr>
            <p:nvPr isPhoto="1"/>
          </p:nvPicPr>
          <p:blipFill>
            <a:blip r:embed="rId2" cstate="email">
              <a:lum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4" name="Pravokotnik 3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sl-SI" sz="2400" smtClean="0"/>
                <a:t>Brzice</a:t>
              </a:r>
              <a:endParaRPr lang="sl-SI" sz="2400"/>
            </a:p>
          </p:txBody>
        </p:sp>
      </p:grpSp>
    </p:spTree>
    <p:extLst>
      <p:ext uri="{BB962C8B-B14F-4D97-AF65-F5344CB8AC3E}">
        <p14:creationId xmlns:p14="http://schemas.microsoft.com/office/powerpoint/2010/main" val="578085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 advClick="0" advTm="6600">
        <p14:switch dir="r"/>
      </p:transition>
    </mc:Choice>
    <mc:Fallback>
      <p:transition spd="slow" advClick="0" advTm="66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otnik 1"/>
          <p:cNvSpPr/>
          <p:nvPr isPhoto="1"/>
        </p:nvSpPr>
        <p:spPr>
          <a:xfrm>
            <a:off x="685800" y="685800"/>
            <a:ext cx="7772400" cy="54864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l"/>
            <a:r>
              <a:rPr lang="sl-SI" sz="3200" dirty="0" smtClean="0"/>
              <a:t>Komenta</a:t>
            </a:r>
            <a:r>
              <a:rPr lang="sl-SI" sz="3200" dirty="0"/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1568293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 advClick="0" advTm="6600">
        <p14:switch dir="r"/>
      </p:transition>
    </mc:Choice>
    <mc:Fallback>
      <p:transition spd="slow" advClick="0" advTm="66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kupina 4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3" name="Slika 2" descr="Gozdne cvetlice"/>
            <p:cNvPicPr>
              <a:picLocks noRot="1" noChangeAspect="1" noMove="1" noResize="1"/>
            </p:cNvPicPr>
            <p:nvPr isPhoto="1"/>
          </p:nvPicPr>
          <p:blipFill>
            <a:blip r:embed="rId2" cstate="email">
              <a:lum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4" name="Pravokotnik 3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sl-SI" sz="2400" smtClean="0"/>
                <a:t>Gozdne cvetlice</a:t>
              </a:r>
              <a:endParaRPr lang="sl-SI" sz="2400"/>
            </a:p>
          </p:txBody>
        </p:sp>
      </p:grpSp>
    </p:spTree>
    <p:extLst>
      <p:ext uri="{BB962C8B-B14F-4D97-AF65-F5344CB8AC3E}">
        <p14:creationId xmlns:p14="http://schemas.microsoft.com/office/powerpoint/2010/main" val="1933342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 advClick="0" advTm="6600">
        <p14:switch dir="r"/>
      </p:transition>
    </mc:Choice>
    <mc:Fallback>
      <p:transition spd="slow" advClick="0" advTm="66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kupina 4"/>
          <p:cNvGrpSpPr>
            <a:grpSpLocks noGrp="1" noUngrp="1" noChangeAspect="1"/>
          </p:cNvGrpSpPr>
          <p:nvPr/>
        </p:nvGrpSpPr>
        <p:grpSpPr>
          <a:xfrm>
            <a:off x="685800" y="1116012"/>
            <a:ext cx="7772401" cy="5006976"/>
            <a:chOff x="685800" y="1116012"/>
            <a:chExt cx="7772401" cy="5006976"/>
          </a:xfrm>
        </p:grpSpPr>
        <p:pic>
          <p:nvPicPr>
            <p:cNvPr id="3" name="Slika 2" descr="grad"/>
            <p:cNvPicPr>
              <a:picLocks noRot="1" noChangeAspect="1" noMove="1" noResize="1"/>
            </p:cNvPicPr>
            <p:nvPr isPhoto="1"/>
          </p:nvPicPr>
          <p:blipFill>
            <a:blip r:embed="rId2" cstate="email">
              <a:lum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2259013" y="-457200"/>
              <a:ext cx="4625975" cy="77724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4" name="Pravokotnik 3"/>
            <p:cNvSpPr/>
            <p:nvPr/>
          </p:nvSpPr>
          <p:spPr>
            <a:xfrm>
              <a:off x="685800" y="5780088"/>
              <a:ext cx="77724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sl-SI" sz="2400" smtClean="0"/>
                <a:t>grad</a:t>
              </a:r>
              <a:endParaRPr lang="sl-SI" sz="2400"/>
            </a:p>
          </p:txBody>
        </p:sp>
      </p:grpSp>
    </p:spTree>
    <p:extLst>
      <p:ext uri="{BB962C8B-B14F-4D97-AF65-F5344CB8AC3E}">
        <p14:creationId xmlns:p14="http://schemas.microsoft.com/office/powerpoint/2010/main" val="1623738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 advClick="0" advTm="6600">
        <p14:switch dir="r"/>
      </p:transition>
    </mc:Choice>
    <mc:Fallback>
      <p:transition spd="slow" advClick="0" advTm="66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kupina 4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3" name="Slika 2" descr="Potok"/>
            <p:cNvPicPr>
              <a:picLocks noRot="1" noChangeAspect="1" noMove="1" noResize="1"/>
            </p:cNvPicPr>
            <p:nvPr isPhoto="1"/>
          </p:nvPicPr>
          <p:blipFill>
            <a:blip r:embed="rId2" cstate="email">
              <a:lum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4" name="Pravokotnik 3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sl-SI" sz="2400" smtClean="0"/>
                <a:t>Potok</a:t>
              </a:r>
              <a:endParaRPr lang="sl-SI" sz="2400"/>
            </a:p>
          </p:txBody>
        </p:sp>
      </p:grpSp>
    </p:spTree>
    <p:extLst>
      <p:ext uri="{BB962C8B-B14F-4D97-AF65-F5344CB8AC3E}">
        <p14:creationId xmlns:p14="http://schemas.microsoft.com/office/powerpoint/2010/main" val="4181071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 advClick="0" advTm="6600">
        <p14:switch dir="r"/>
      </p:transition>
    </mc:Choice>
    <mc:Fallback>
      <p:transition spd="slow" advClick="0" advTm="66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kupina 4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3" name="Slika 2" descr="Vrtni prizor"/>
            <p:cNvPicPr>
              <a:picLocks noRot="1" noChangeAspect="1" noMove="1" noResize="1"/>
            </p:cNvPicPr>
            <p:nvPr isPhoto="1"/>
          </p:nvPicPr>
          <p:blipFill>
            <a:blip r:embed="rId2" cstate="email">
              <a:lum contras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4" name="Pravokotnik 3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sl-SI" sz="2400" smtClean="0"/>
                <a:t>Vrtni prizor</a:t>
              </a:r>
              <a:endParaRPr lang="sl-SI" sz="2400"/>
            </a:p>
          </p:txBody>
        </p:sp>
      </p:grpSp>
    </p:spTree>
    <p:extLst>
      <p:ext uri="{BB962C8B-B14F-4D97-AF65-F5344CB8AC3E}">
        <p14:creationId xmlns:p14="http://schemas.microsoft.com/office/powerpoint/2010/main" val="1749523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 advClick="0" advTm="6600">
        <p14:switch dir="r"/>
      </p:transition>
    </mc:Choice>
    <mc:Fallback>
      <p:transition spd="slow" advClick="0" advTm="6600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503b8985c2188afbbbe7fcbdfa8b223a451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ekarnar">
  <a:themeElements>
    <a:clrScheme name="Altana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Lekarnar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Lekarnar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292</TotalTime>
  <Words>15</Words>
  <Application>Microsoft Office PowerPoint</Application>
  <PresentationFormat>Diaprojekcija na zaslonu (4:3)</PresentationFormat>
  <Paragraphs>10</Paragraphs>
  <Slides>9</Slides>
  <Notes>0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9</vt:i4>
      </vt:variant>
    </vt:vector>
  </HeadingPairs>
  <TitlesOfParts>
    <vt:vector size="10" baseType="lpstr">
      <vt:lpstr>Lekarnar</vt:lpstr>
      <vt:lpstr>Album s fotografijami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Company>www.uciteljska.net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Album s fotografijami</dc:title>
  <dc:creator>Nataša</dc:creator>
  <cp:lastModifiedBy>Nataša</cp:lastModifiedBy>
  <cp:revision>15</cp:revision>
  <dcterms:created xsi:type="dcterms:W3CDTF">2012-03-30T05:28:10Z</dcterms:created>
  <dcterms:modified xsi:type="dcterms:W3CDTF">2012-03-30T16:33:46Z</dcterms:modified>
</cp:coreProperties>
</file>