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94" r:id="rId2"/>
    <p:sldId id="269" r:id="rId3"/>
    <p:sldId id="300" r:id="rId4"/>
    <p:sldId id="272" r:id="rId5"/>
    <p:sldId id="284" r:id="rId6"/>
    <p:sldId id="274" r:id="rId7"/>
    <p:sldId id="286" r:id="rId8"/>
    <p:sldId id="288" r:id="rId9"/>
    <p:sldId id="299" r:id="rId10"/>
  </p:sldIdLst>
  <p:sldSz cx="9144000" cy="6858000" type="screen4x3"/>
  <p:notesSz cx="6858000" cy="9144000"/>
  <p:custDataLst>
    <p:tags r:id="rId12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7" autoAdjust="0"/>
    <p:restoredTop sz="99483" autoAdjust="0"/>
  </p:normalViewPr>
  <p:slideViewPr>
    <p:cSldViewPr snapToObjects="1">
      <p:cViewPr>
        <p:scale>
          <a:sx n="53" d="100"/>
          <a:sy n="53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EF419-2926-4FA8-988A-028119651BA8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E4EC4-C924-48A8-A2C2-80B35D0AF3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708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743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786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29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962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686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48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23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21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E4EC4-C924-48A8-A2C2-80B35D0AF35A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521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399"/>
            <a:ext cx="6400800" cy="1600201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4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4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1142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2"/>
            <a:ext cx="7772400" cy="4571999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1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800100" y="6172201"/>
            <a:ext cx="40005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 flipV="1">
            <a:off x="69414" y="2376830"/>
            <a:ext cx="9013515" cy="9144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9148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8308" y="2468880"/>
            <a:ext cx="9014621" cy="457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7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2"/>
            <a:ext cx="3749040" cy="4571999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2"/>
            <a:ext cx="3749040" cy="4571999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2999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799"/>
            <a:ext cx="3733800" cy="762001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799"/>
            <a:ext cx="3733800" cy="762001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1"/>
            <a:ext cx="3733800" cy="3886199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1"/>
            <a:ext cx="3733800" cy="3886199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o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2999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1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64008" y="6321205"/>
            <a:ext cx="39624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10301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1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6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6172201"/>
            <a:ext cx="3886200" cy="457199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7"/>
            <a:ext cx="457200" cy="457199"/>
          </a:xfrm>
          <a:prstGeom prst="ellipse">
            <a:avLst/>
          </a:prstGeom>
        </p:spPr>
        <p:txBody>
          <a:bodyPr/>
          <a:lstStyle/>
          <a:p>
            <a:fld id="{2BA8D41F-26D2-4C7B-B782-0B8E0927F6E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Pravokotnik 10"/>
          <p:cNvSpPr/>
          <p:nvPr/>
        </p:nvSpPr>
        <p:spPr>
          <a:xfrm flipV="1">
            <a:off x="68307" y="4683555"/>
            <a:ext cx="9006840" cy="9144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68510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68512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10" y="66677"/>
            <a:ext cx="9001873" cy="458152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o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2999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447802"/>
            <a:ext cx="7772400" cy="45719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172200" y="6191251"/>
            <a:ext cx="2476500" cy="476249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E48546-455A-48DA-AB1F-D2BE8D6F255B}" type="datetimeFigureOut">
              <a:rPr lang="sl-SI" smtClean="0"/>
              <a:t>6.7.2012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jsayles.com/familypages/earlymusic.htm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7" y="368609"/>
            <a:ext cx="4600876" cy="3146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oljeZBesedilom 1"/>
          <p:cNvSpPr txBox="1"/>
          <p:nvPr/>
        </p:nvSpPr>
        <p:spPr>
          <a:xfrm>
            <a:off x="399081" y="4689161"/>
            <a:ext cx="798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 smtClean="0">
                <a:latin typeface="Calibri" pitchFamily="34" charset="0"/>
                <a:cs typeface="Calibri" pitchFamily="34" charset="0"/>
              </a:rPr>
              <a:t>Katrina zgodba</a:t>
            </a:r>
            <a:endParaRPr lang="sl-SI" sz="7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652138" y="5889490"/>
            <a:ext cx="28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alibri" pitchFamily="34" charset="0"/>
                <a:cs typeface="Calibri" pitchFamily="34" charset="0"/>
              </a:rPr>
              <a:t>Ilustrirala Saša Čadež</a:t>
            </a:r>
            <a:endParaRPr lang="sl-SI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50371" y="6298326"/>
            <a:ext cx="5771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>
                <a:latin typeface="Calibri" pitchFamily="34" charset="0"/>
                <a:cs typeface="Calibri" pitchFamily="34" charset="0"/>
              </a:rPr>
              <a:t>Glasba: </a:t>
            </a:r>
            <a:r>
              <a:rPr lang="sl-SI" sz="1200" dirty="0" err="1" smtClean="0">
                <a:latin typeface="Calibri" pitchFamily="34" charset="0"/>
                <a:cs typeface="Calibri" pitchFamily="34" charset="0"/>
              </a:rPr>
              <a:t>Anonimus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, Ples čarovnic, </a:t>
            </a:r>
            <a:r>
              <a:rPr lang="sl-SI" sz="1200" dirty="0" smtClean="0">
                <a:hlinkClick r:id="rId6"/>
              </a:rPr>
              <a:t>http</a:t>
            </a:r>
            <a:r>
              <a:rPr lang="sl-SI" sz="1200" dirty="0">
                <a:hlinkClick r:id="rId6"/>
              </a:rPr>
              <a:t>://</a:t>
            </a:r>
            <a:r>
              <a:rPr lang="sl-SI" sz="1200" dirty="0" smtClean="0">
                <a:hlinkClick r:id="rId6"/>
              </a:rPr>
              <a:t>www.jsayles.com/familypages/earlymusic.htm</a:t>
            </a:r>
            <a:r>
              <a:rPr lang="sl-SI" sz="1200" dirty="0" smtClean="0"/>
              <a:t> </a:t>
            </a:r>
            <a:endParaRPr lang="sl-SI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34" y="6394618"/>
            <a:ext cx="196081" cy="196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06693"/>
            <a:ext cx="8204226" cy="543346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7" y="188640"/>
            <a:ext cx="7433418" cy="1267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8204226" cy="543346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282">
            <a:off x="115435" y="1334601"/>
            <a:ext cx="4202357" cy="244705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8" y="4879360"/>
            <a:ext cx="5468722" cy="195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0401"/>
            <a:ext cx="4941168" cy="6048672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82" y="728655"/>
            <a:ext cx="6120680" cy="317162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23528" y="332656"/>
            <a:ext cx="83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latin typeface="Calibri" pitchFamily="34" charset="0"/>
                <a:cs typeface="Calibri" pitchFamily="34" charset="0"/>
              </a:rPr>
              <a:t>Tine vedno pogleda, če je kaj novega.</a:t>
            </a:r>
            <a:endParaRPr lang="sl-SI" sz="36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941168" cy="604867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053">
            <a:off x="2230285" y="-266570"/>
            <a:ext cx="5112069" cy="4573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7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9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00621"/>
            <a:ext cx="8229600" cy="437468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2" y="548632"/>
            <a:ext cx="5159839" cy="252032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23528" y="332656"/>
            <a:ext cx="839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latin typeface="Calibri" pitchFamily="34" charset="0"/>
                <a:cs typeface="Calibri" pitchFamily="34" charset="0"/>
              </a:rPr>
              <a:t>Katra se razburi, čisto po nepotrebnem!</a:t>
            </a:r>
            <a:endParaRPr lang="sl-SI" sz="36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3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9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00621"/>
            <a:ext cx="8229600" cy="4374681"/>
          </a:xfrm>
        </p:spPr>
      </p:pic>
      <p:sp>
        <p:nvSpPr>
          <p:cNvPr id="7" name="PoljeZBesedilom 6"/>
          <p:cNvSpPr txBox="1"/>
          <p:nvPr/>
        </p:nvSpPr>
        <p:spPr>
          <a:xfrm>
            <a:off x="323528" y="332656"/>
            <a:ext cx="839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alibri" pitchFamily="34" charset="0"/>
                <a:cs typeface="Calibri" pitchFamily="34" charset="0"/>
              </a:rPr>
              <a:t>Kar mirno, Katra, poslušaj, kaj pravijo uporabniki!</a:t>
            </a:r>
            <a:endParaRPr lang="sl-SI" sz="3200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5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grada vsebin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40" y="188586"/>
            <a:ext cx="6737857" cy="460851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08215"/>
            <a:ext cx="4118093" cy="24109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5831"/>
            <a:ext cx="3354310" cy="2289275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4398">
            <a:off x="324329" y="4871024"/>
            <a:ext cx="3600456" cy="1539003"/>
          </a:xfrm>
          <a:prstGeom prst="rect">
            <a:avLst/>
          </a:prstGeom>
        </p:spPr>
      </p:pic>
      <p:pic>
        <p:nvPicPr>
          <p:cNvPr id="6" name="Ograda vsebin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40" y="188586"/>
            <a:ext cx="6737857" cy="4608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6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grada vsebin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76" y="-27830"/>
            <a:ext cx="2980669" cy="203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7" y="546708"/>
            <a:ext cx="6067770" cy="14270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78" y="3789046"/>
            <a:ext cx="6762583" cy="14428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5" y="5049207"/>
            <a:ext cx="6052512" cy="1479621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11494" y="2348862"/>
            <a:ext cx="720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2393074"/>
            <a:ext cx="7380943" cy="992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3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SCORM_PASSING_SCORE" val="100.0000000000"/>
  <p:tag name="ISPRING_RESOURCE_FOLDER" val="C:\Users\Nata\Documents\Zrno\Spodbuda\Spodbuda_2\"/>
  <p:tag name="ISPRING_RESOURCE_FOLDER_STATIC" val="C:\Users\Nata\Documents\Zrno\Spodbuda\Spodbuda_2\"/>
  <p:tag name="ISPRING_PRESENTATION_PATH" val="C:\Users\Nata\Documents\Zrno\Spodbuda\Spodbuda.pptx"/>
  <p:tag name="FLASHSPRING_BG_AUDIO_FULL_PATH_TAG" val="C:\Users\Nata\Documents\Zrno\Spodbuda\Ozadje.mp3"/>
  <p:tag name="FLASHSPRING_BG_AUDIO_RELATIVE_PATH_TAG" val="Ozadje.mp3"/>
  <p:tag name="ISPRING_UUID" val="{34EDC537-D602-46E7-8165-97EB6B371D56}"/>
  <p:tag name="FLASHSPRING_BG_AUDIO_DURATION_TAG" val="120.0650024"/>
  <p:tag name="FLASHSPRING_ENABLE_BG_AUDIO_TAG" val="1"/>
  <p:tag name="WSBACKSOUND" val="C:\Users\Nata\Documents\Zrno\Spodbuda\Ozadje.mp3"/>
  <p:tag name="WSBACK" val="true"/>
  <p:tag name="ISPRING_RESOURCE_PATHS_HASH" val="10ddb1c72afdb321550a71d9758212c80868fc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5"/>
  <p:tag name="WS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"/>
  <p:tag name="WS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8"/>
  <p:tag name="WS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9"/>
  <p:tag name="WS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0"/>
  <p:tag name="WS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1"/>
  <p:tag name="WS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2"/>
  <p:tag name="WS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3"/>
  <p:tag name="WS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WSSLIDESOUND" val=""/>
  <p:tag name="PARID" val=""/>
  <p:tag name="WSTITLE" val="Slide 14"/>
  <p:tag name="WSLEVEL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</Template>
  <TotalTime>2423</TotalTime>
  <Words>52</Words>
  <Application>Microsoft Office PowerPoint</Application>
  <PresentationFormat>Diaprojekcija na zaslonu (4:3)</PresentationFormat>
  <Paragraphs>15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Grad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Sodelavci</dc:title>
  <dc:creator>Nataša Holy</dc:creator>
  <cp:lastModifiedBy>Nataša</cp:lastModifiedBy>
  <cp:revision>200</cp:revision>
  <dcterms:created xsi:type="dcterms:W3CDTF">2012-02-24T02:42:53Z</dcterms:created>
  <dcterms:modified xsi:type="dcterms:W3CDTF">2012-07-06T14:58:03Z</dcterms:modified>
</cp:coreProperties>
</file>